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Playfair Display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bold.fntdata"/><Relationship Id="rId25" Type="http://schemas.openxmlformats.org/officeDocument/2006/relationships/font" Target="fonts/PlayfairDisplay-regular.fntdata"/><Relationship Id="rId28" Type="http://schemas.openxmlformats.org/officeDocument/2006/relationships/font" Target="fonts/PlayfairDisplay-boldItalic.fntdata"/><Relationship Id="rId27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3e10a4f2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3e10a4f2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3e10a4f28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3e10a4f28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 - Student snacks from bag, extra food bags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3e10a4f28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3e10a4f28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3e10a4f28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3e10a4f28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3e10a4f28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3e10a4f28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331614a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331614a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331614a2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331614a2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331614a2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331614a2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4d5a06a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4d5a06a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Sue &amp; Jacob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4d5a06a4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4d5a06a4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2e571148a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2e571148a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2e571148a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2e571148a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2e571148a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2e571148a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2e571148a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2e571148a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2e571148a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2e571148a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Sue 1 st &amp; 4th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 2nd and 3rd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2e571148a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2e571148a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e571148a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e571148a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 Data, Power Snack, Teacher Feedback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Sue Donations Food Drive &amp; Church (St Charles &amp; New </a:t>
            </a:r>
            <a:r>
              <a:rPr lang="en"/>
              <a:t>Virginia</a:t>
            </a:r>
            <a:r>
              <a:rPr lang="en"/>
              <a:t> Methodist) - gift cards - Community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3e10a4f2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3e10a4f2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roadrunnerpride.org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jheddinger@i-35.k12.ia.us" TargetMode="External"/><Relationship Id="rId4" Type="http://schemas.openxmlformats.org/officeDocument/2006/relationships/hyperlink" Target="mailto:smeggers@i-35.k12.ia.u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document/d/14452GD7BJlMtag8GYWfKQKFM56DdQNnIScyQKl60gPc/edi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300" y="1187375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Grassroots School Based Food Assistance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Interstate 35 School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http://www.roadrunnerpride.org/</a:t>
            </a:r>
            <a:r>
              <a:rPr lang="en" sz="1400"/>
              <a:t> 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Pantry &amp; Backpack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Limited Storage Space</a:t>
            </a:r>
            <a:endParaRPr/>
          </a:p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Utilized a corner of the FCS laundry room to set shelves for pantry non-perishables. Storage cabinet in science classroom stores backpack program donations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-2"/>
            <a:ext cx="2644050" cy="35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201" y="3254101"/>
            <a:ext cx="259080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Food Pantry Assists with Daily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Student Hunger</a:t>
            </a:r>
            <a:endParaRPr sz="3600"/>
          </a:p>
        </p:txBody>
      </p:sp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265500" y="2845200"/>
            <a:ext cx="43065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High school students are never turned down 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Food is available as an “on-site meal” to students during school day. Elementary and middle school students utilize snacks our in house supplies</a:t>
            </a:r>
            <a:endParaRPr b="1" sz="1600"/>
          </a:p>
        </p:txBody>
      </p:sp>
      <p:sp>
        <p:nvSpPr>
          <p:cNvPr id="130" name="Google Shape;130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826" y="134625"/>
            <a:ext cx="3249504" cy="4874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Pantry Days</a:t>
            </a:r>
            <a:endParaRPr/>
          </a:p>
        </p:txBody>
      </p:sp>
      <p:sp>
        <p:nvSpPr>
          <p:cNvPr id="137" name="Google Shape;137;p24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Food Bank of Iowa offers monthly delivery to our school.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community volunteer picks up food between deliveries.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122325"/>
            <a:ext cx="3756200" cy="50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265500" y="724200"/>
            <a:ext cx="4045200" cy="206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help unload and sort boxes .</a:t>
            </a:r>
            <a:endParaRPr/>
          </a:p>
        </p:txBody>
      </p:sp>
      <p:sp>
        <p:nvSpPr>
          <p:cNvPr id="145" name="Google Shape;145;p25"/>
          <p:cNvSpPr txBox="1"/>
          <p:nvPr>
            <p:ph idx="1" type="subTitle"/>
          </p:nvPr>
        </p:nvSpPr>
        <p:spPr>
          <a:xfrm>
            <a:off x="265500" y="2845200"/>
            <a:ext cx="4045200" cy="18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 local families are notified as soon as food becomes available via text and email. Backpacks stores and packing managed by students in middle school </a:t>
            </a:r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2850" y="259075"/>
            <a:ext cx="2248150" cy="299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 rotWithShape="1">
          <a:blip r:embed="rId4">
            <a:alphaModFix/>
          </a:blip>
          <a:srcRect b="17688" l="0" r="17688" t="0"/>
          <a:stretch/>
        </p:blipFill>
        <p:spPr>
          <a:xfrm>
            <a:off x="5924969" y="2571758"/>
            <a:ext cx="1928828" cy="257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2101" y="816574"/>
            <a:ext cx="1988850" cy="265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Produce Donations</a:t>
            </a:r>
            <a:endParaRPr/>
          </a:p>
        </p:txBody>
      </p:sp>
      <p:sp>
        <p:nvSpPr>
          <p:cNvPr id="154" name="Google Shape;154;p26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Supplied by school kitchen garden with plans for expansion.</a:t>
            </a:r>
            <a:endParaRPr/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Green Wall</a:t>
            </a:r>
            <a:endParaRPr/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Greenhouse</a:t>
            </a:r>
            <a:endParaRPr/>
          </a:p>
        </p:txBody>
      </p:sp>
      <p:sp>
        <p:nvSpPr>
          <p:cNvPr id="155" name="Google Shape;155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099" y="158551"/>
            <a:ext cx="3619800" cy="4826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147375" y="19520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Backpack Program </a:t>
            </a:r>
            <a:endParaRPr/>
          </a:p>
        </p:txBody>
      </p:sp>
      <p:sp>
        <p:nvSpPr>
          <p:cNvPr id="162" name="Google Shape;162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Bags of non-perishable snacks and meal options are sent home twice each week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Family meal bags are packed by our middle school students and distributed by the elementary school counselor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Backpack Buddies - student friendly meals packed by high school students are </a:t>
            </a:r>
            <a:r>
              <a:rPr lang="en"/>
              <a:t>distributed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Food bags are distributed </a:t>
            </a:r>
            <a:r>
              <a:rPr lang="en"/>
              <a:t>discreetly in backpacks</a:t>
            </a:r>
            <a:r>
              <a:rPr lang="en"/>
              <a:t>  </a:t>
            </a:r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975" y="1922550"/>
            <a:ext cx="2124225" cy="2832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Backpack Program</a:t>
            </a:r>
            <a:endParaRPr/>
          </a:p>
        </p:txBody>
      </p:sp>
      <p:sp>
        <p:nvSpPr>
          <p:cNvPr id="169" name="Google Shape;169;p28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Feeding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Opportunities Weekly</a:t>
            </a:r>
            <a:endParaRPr/>
          </a:p>
        </p:txBody>
      </p:sp>
      <p:sp>
        <p:nvSpPr>
          <p:cNvPr id="170" name="Google Shape;170;p2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Number of families participating have increased each year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Link kids in the backpacks program to the food pantry program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Large food boxes are sent home before breaks (Thanksgiving, Christmas, Spring Break, Summer Break)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Food bags and boxes are supplemented by Power Snack vouchers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Testimonials </a:t>
            </a:r>
            <a:endParaRPr/>
          </a:p>
        </p:txBody>
      </p:sp>
      <p:sp>
        <p:nvSpPr>
          <p:cNvPr id="176" name="Google Shape;176;p2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Quotes from families who benefit from our Backpacks program</a:t>
            </a:r>
            <a:endParaRPr/>
          </a:p>
        </p:txBody>
      </p:sp>
      <p:sp>
        <p:nvSpPr>
          <p:cNvPr id="177" name="Google Shape;177;p29"/>
          <p:cNvSpPr txBox="1"/>
          <p:nvPr>
            <p:ph idx="2" type="body"/>
          </p:nvPr>
        </p:nvSpPr>
        <p:spPr>
          <a:xfrm>
            <a:off x="4951200" y="268850"/>
            <a:ext cx="3837000" cy="426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"When money is tight it helps a lot.  It has meal options to make and healthy snack options.  We have really enjoyed it.  Thank you!"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"It helps us out, especially around the holidays.  We really appreciate the help".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"This is a great program that helps our family tremendously, and we are glad it continues each year”'.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"I have noticed that my child likes the food that is being sent home".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“It is a relief knowing that we have supplemental food options for our family every week”.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83" name="Google Shape;183;p30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Stopping Hunger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Increasing Learning</a:t>
            </a:r>
            <a:endParaRPr/>
          </a:p>
        </p:txBody>
      </p:sp>
      <p:sp>
        <p:nvSpPr>
          <p:cNvPr id="184" name="Google Shape;184;p3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“Breakfast Bar” for High School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Seeking those in need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serve around 66 students, yet 24% of our population is identified as Free and Reduced status.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Are there more students to serve?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do we communicate availability?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do we help families develop trust in our program?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can other schools replicate this program?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 </a:t>
            </a:r>
            <a:endParaRPr/>
          </a:p>
        </p:txBody>
      </p:sp>
      <p:sp>
        <p:nvSpPr>
          <p:cNvPr id="190" name="Google Shape;190;p3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hlinkClick r:id="rId3"/>
              </a:rPr>
              <a:t>jheddinger@i-35.k12.ia.us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hlinkClick r:id="rId4"/>
              </a:rPr>
              <a:t>smeggers@i-35.k12.ia.us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59525" y="405675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259525" y="20359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It is our mission to proactively alleviate childhood hunger in our school through a grassroots community based approach in an effort to insure student academic success.</a:t>
            </a:r>
            <a:endParaRPr sz="3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our story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26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a rural school district of 198 square miles with approximately 850 students meet the hunger need of our community?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can we conquer the food desert we live in amongst fields of corn and soybeans?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Grassroots with no hoops to jump through and an end goal of zero hunger.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did a school of 800+ kids in a rural area become a community of hunger fighters?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Iowa Hunger Summit - Sue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Rural Hunger - Heidi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Public School &amp; Hunger - Jacob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Components</a:t>
            </a:r>
            <a:endParaRPr/>
          </a:p>
        </p:txBody>
      </p:sp>
      <p:sp>
        <p:nvSpPr>
          <p:cNvPr id="78" name="Google Shape;78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Weekly Backpack Meal Program Est. 2014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Weekly Backpack Buddies Program Est. 2015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Community Food Pantry          Est. 2016</a:t>
            </a:r>
            <a:endParaRPr/>
          </a:p>
        </p:txBody>
      </p:sp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Brief Overview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265500" y="327975"/>
            <a:ext cx="4045200" cy="261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Managing a Grassroots Food Assistance Program Within a Public School:</a:t>
            </a:r>
            <a:endParaRPr sz="3600"/>
          </a:p>
        </p:txBody>
      </p:sp>
      <p:sp>
        <p:nvSpPr>
          <p:cNvPr id="85" name="Google Shape;85;p17"/>
          <p:cNvSpPr txBox="1"/>
          <p:nvPr>
            <p:ph idx="1" type="subTitle"/>
          </p:nvPr>
        </p:nvSpPr>
        <p:spPr>
          <a:xfrm>
            <a:off x="265500" y="3307376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it Simple</a:t>
            </a:r>
            <a:endParaRPr/>
          </a:p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Need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self determined</a:t>
            </a:r>
            <a:r>
              <a:rPr lang="en"/>
              <a:t> need by </a:t>
            </a:r>
            <a:r>
              <a:rPr lang="en"/>
              <a:t>elementary families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free and reduced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teacher and nurse referrals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invitation to entire community for students and seniors, contact database.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Delivery of Service</a:t>
            </a:r>
            <a:endParaRPr/>
          </a:p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do it?</a:t>
            </a:r>
            <a:endParaRPr/>
          </a:p>
        </p:txBody>
      </p: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4939500" y="290725"/>
            <a:ext cx="3837000" cy="41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Feeding the </a:t>
            </a:r>
            <a:r>
              <a:rPr lang="en"/>
              <a:t>Hungry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</a:t>
            </a:r>
            <a:r>
              <a:rPr lang="en"/>
              <a:t>ommunity pantry open for individuals as needed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Friday bags delivered for student distribution of weekend individual supplemental food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Weekly backpack family supplemental food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School-Based Kitchen Garden to supplement school lunch program.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Stocking Our Stores</a:t>
            </a:r>
            <a:endParaRPr/>
          </a:p>
        </p:txBody>
      </p:sp>
      <p:sp>
        <p:nvSpPr>
          <p:cNvPr id="99" name="Google Shape;99;p1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Food, Food Everywhere</a:t>
            </a:r>
            <a:endParaRPr/>
          </a:p>
        </p:txBody>
      </p:sp>
      <p:sp>
        <p:nvSpPr>
          <p:cNvPr id="100" name="Google Shape;100;p19"/>
          <p:cNvSpPr txBox="1"/>
          <p:nvPr>
            <p:ph idx="2" type="body"/>
          </p:nvPr>
        </p:nvSpPr>
        <p:spPr>
          <a:xfrm>
            <a:off x="4939500" y="298175"/>
            <a:ext cx="3837000" cy="41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</a:t>
            </a:r>
            <a:r>
              <a:rPr lang="en"/>
              <a:t>ood pantry and backpack buddy program is stocked via the Food Bank of Iowa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Backpack program stocked via community, student, church based donations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Kitchen garden is developed and managed by middle school and elementary science classes and expanding soon with indoor greens wall during off season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265500" y="724200"/>
            <a:ext cx="4045200" cy="206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Impacts &amp; Successes</a:t>
            </a:r>
            <a:endParaRPr/>
          </a:p>
        </p:txBody>
      </p:sp>
      <p:sp>
        <p:nvSpPr>
          <p:cNvPr id="106" name="Google Shape;106;p20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It Works!?!</a:t>
            </a:r>
            <a:endParaRPr/>
          </a:p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4939500" y="178900"/>
            <a:ext cx="3837000" cy="47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43 Student </a:t>
            </a:r>
            <a:r>
              <a:rPr lang="en"/>
              <a:t>Backpack</a:t>
            </a:r>
            <a:r>
              <a:rPr lang="en"/>
              <a:t> (up 100% from 2017-18) with over 400 meals supplied weekly impacting 16 families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Food Pantry 26 families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Total students served 66.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Total households served 42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MS Advisory Food Drives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Local Church Donation</a:t>
            </a:r>
            <a:r>
              <a:rPr lang="en">
                <a:solidFill>
                  <a:srgbClr val="FFFFFF"/>
                </a:solidFill>
              </a:rPr>
              <a:t>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Community Donations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Power Snack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Feedback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hoops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restrictions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From Teachers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From Families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From Community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Pantry Cold Storage</a:t>
            </a:r>
            <a:endParaRPr/>
          </a:p>
        </p:txBody>
      </p:sp>
      <p:sp>
        <p:nvSpPr>
          <p:cNvPr id="113" name="Google Shape;113;p2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Bank of Iowa allowed funds for freezer and refrigerator purchases.</a:t>
            </a:r>
            <a:endParaRPr/>
          </a:p>
        </p:txBody>
      </p:sp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5575" y="128512"/>
            <a:ext cx="3664850" cy="48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